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58" r:id="rId14"/>
    <p:sldId id="259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0" d="100"/>
          <a:sy n="40" d="100"/>
        </p:scale>
        <p:origin x="7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806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7199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30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713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7853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2897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918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657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477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4404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27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6EFA3-034A-4758-8799-861138A95E0B}" type="datetimeFigureOut">
              <a:rPr lang="de-DE" smtClean="0"/>
              <a:t>15.11.2015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E67BD-0F32-4443-B80D-C8CE5C3369E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1619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45397" y="455936"/>
            <a:ext cx="9144000" cy="1775820"/>
          </a:xfrm>
        </p:spPr>
        <p:txBody>
          <a:bodyPr/>
          <a:lstStyle/>
          <a:p>
            <a:pPr algn="l"/>
            <a:r>
              <a:rPr lang="de-DE" dirty="0" smtClean="0"/>
              <a:t>FSL- Chrismas-Projekt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601492" y="3695027"/>
            <a:ext cx="9144000" cy="1655762"/>
          </a:xfrm>
        </p:spPr>
        <p:txBody>
          <a:bodyPr/>
          <a:lstStyle/>
          <a:p>
            <a:pPr algn="l"/>
            <a:r>
              <a:rPr lang="de-DE" dirty="0" smtClean="0"/>
              <a:t>Sebastian Krah</a:t>
            </a:r>
          </a:p>
          <a:p>
            <a:pPr algn="l"/>
            <a:r>
              <a:rPr lang="de-DE" dirty="0" smtClean="0"/>
              <a:t>Florina Schreiber</a:t>
            </a:r>
          </a:p>
          <a:p>
            <a:pPr algn="l"/>
            <a:r>
              <a:rPr lang="de-DE" dirty="0" smtClean="0"/>
              <a:t>Lisa Wiegand</a:t>
            </a:r>
          </a:p>
        </p:txBody>
      </p:sp>
    </p:spTree>
    <p:extLst>
      <p:ext uri="{BB962C8B-B14F-4D97-AF65-F5344CB8AC3E}">
        <p14:creationId xmlns:p14="http://schemas.microsoft.com/office/powerpoint/2010/main" val="153927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Übersicht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13.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Kabel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geschmückter Tannenbaum (fällt)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Glastisch mit Milch und Kekse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Sofa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14.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199" y="2505075"/>
            <a:ext cx="5357813" cy="368458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Weihnachtskugeln ( zerspringen )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9923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Übersicht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15.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Glastisch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Milchglas ( fällt um Milch verteilt sich 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Teller Kekse ( Kekse fliegen)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16.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Tannenbaum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Geschenke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Kamin mit Feuer (flackert)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Kaputte Glaskugeln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Maus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Verstreute </a:t>
            </a:r>
            <a:r>
              <a:rPr lang="de-DE" dirty="0"/>
              <a:t>K</a:t>
            </a:r>
            <a:r>
              <a:rPr lang="de-DE" dirty="0" smtClean="0"/>
              <a:t>ekse</a:t>
            </a:r>
          </a:p>
          <a:p>
            <a:pPr>
              <a:buFont typeface="Wingdings" panose="05000000000000000000" pitchFamily="2" charset="2"/>
              <a:buChar char="Ø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619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Übersicht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17.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Raumwände und Boden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geschmückter Tannenbaum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Tisch mit Glas Milch und Kekse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Hund und Körbchen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Kamin mit Feuer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Sofa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Auto und Kreisel unter dem Baum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18.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Tannenbaum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Geschenke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Maus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Auto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Kreisel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2743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2395950"/>
              </p:ext>
            </p:extLst>
          </p:nvPr>
        </p:nvGraphicFramePr>
        <p:xfrm>
          <a:off x="604435" y="1825625"/>
          <a:ext cx="11081285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6257"/>
                <a:gridCol w="2216257"/>
                <a:gridCol w="2263228"/>
                <a:gridCol w="2169286"/>
                <a:gridCol w="2216257"/>
              </a:tblGrid>
              <a:tr h="857075">
                <a:tc>
                  <a:txBody>
                    <a:bodyPr/>
                    <a:lstStyle/>
                    <a:p>
                      <a:pPr algn="r"/>
                      <a:r>
                        <a:rPr lang="de-DE" dirty="0" smtClean="0"/>
                        <a:t>Zeitraum</a:t>
                      </a:r>
                    </a:p>
                    <a:p>
                      <a:pPr algn="r"/>
                      <a:endParaRPr lang="de-DE" dirty="0" smtClean="0"/>
                    </a:p>
                    <a:p>
                      <a:pPr algn="l"/>
                      <a:r>
                        <a:rPr lang="de-DE" dirty="0" smtClean="0"/>
                        <a:t>Projektmitglied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Phase</a:t>
                      </a:r>
                      <a:r>
                        <a:rPr lang="de-DE" baseline="0" dirty="0" smtClean="0"/>
                        <a:t> 1</a:t>
                      </a:r>
                    </a:p>
                    <a:p>
                      <a:r>
                        <a:rPr lang="de-DE" baseline="0" dirty="0" smtClean="0"/>
                        <a:t>(16.11. - 22.11.2015)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Phase 2</a:t>
                      </a:r>
                    </a:p>
                    <a:p>
                      <a:r>
                        <a:rPr lang="de-DE" dirty="0" smtClean="0"/>
                        <a:t>(23.11. – 29.11.2015)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Phase 3</a:t>
                      </a:r>
                    </a:p>
                    <a:p>
                      <a:r>
                        <a:rPr lang="de-DE" dirty="0" smtClean="0"/>
                        <a:t>(30.11.</a:t>
                      </a:r>
                      <a:r>
                        <a:rPr lang="de-DE" baseline="0" dirty="0" smtClean="0"/>
                        <a:t> – 6.12.2015)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Phase</a:t>
                      </a:r>
                      <a:r>
                        <a:rPr lang="de-DE" baseline="0" dirty="0" smtClean="0"/>
                        <a:t> 4</a:t>
                      </a:r>
                    </a:p>
                    <a:p>
                      <a:r>
                        <a:rPr lang="de-DE" baseline="0" dirty="0" smtClean="0"/>
                        <a:t>(7.12. – 13.12.2015)</a:t>
                      </a:r>
                    </a:p>
                    <a:p>
                      <a:endParaRPr lang="de-DE" dirty="0"/>
                    </a:p>
                  </a:txBody>
                  <a:tcPr/>
                </a:tc>
              </a:tr>
              <a:tr h="857075">
                <a:tc>
                  <a:txBody>
                    <a:bodyPr/>
                    <a:lstStyle/>
                    <a:p>
                      <a:r>
                        <a:rPr lang="de-DE" dirty="0" smtClean="0"/>
                        <a:t>Sebastian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Kamera</a:t>
                      </a:r>
                      <a:r>
                        <a:rPr lang="de-DE" baseline="0" dirty="0" smtClean="0"/>
                        <a:t>fahrtenvideo,</a:t>
                      </a:r>
                    </a:p>
                    <a:p>
                      <a:r>
                        <a:rPr lang="de-DE" baseline="0" dirty="0" smtClean="0"/>
                        <a:t>Hund überarbeiten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Partikelsysteme</a:t>
                      </a:r>
                      <a:r>
                        <a:rPr lang="de-DE" baseline="0" dirty="0" smtClean="0"/>
                        <a:t> (Feuer, Glaskugel, Schnee und Milch),</a:t>
                      </a:r>
                    </a:p>
                    <a:p>
                      <a:r>
                        <a:rPr lang="de-DE" baseline="0" dirty="0" smtClean="0"/>
                        <a:t>Maus</a:t>
                      </a:r>
                      <a:endParaRPr lang="de-D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Animieren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Rendern (</a:t>
                      </a:r>
                      <a:r>
                        <a:rPr lang="de-DE" dirty="0" err="1" smtClean="0"/>
                        <a:t>Renderplan</a:t>
                      </a:r>
                      <a:r>
                        <a:rPr lang="de-DE" baseline="0" dirty="0" smtClean="0"/>
                        <a:t> wird abhängig von den </a:t>
                      </a:r>
                      <a:r>
                        <a:rPr lang="de-DE" baseline="0" dirty="0" err="1" smtClean="0"/>
                        <a:t>Shots</a:t>
                      </a:r>
                      <a:r>
                        <a:rPr lang="de-DE" baseline="0" dirty="0" smtClean="0"/>
                        <a:t> noch erstellt)</a:t>
                      </a:r>
                      <a:endParaRPr lang="de-DE" dirty="0"/>
                    </a:p>
                  </a:txBody>
                  <a:tcPr/>
                </a:tc>
              </a:tr>
              <a:tr h="857075">
                <a:tc>
                  <a:txBody>
                    <a:bodyPr/>
                    <a:lstStyle/>
                    <a:p>
                      <a:r>
                        <a:rPr lang="de-DE" dirty="0" smtClean="0"/>
                        <a:t>Florina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Tannenbaum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Animieren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Rendern (</a:t>
                      </a:r>
                      <a:r>
                        <a:rPr lang="de-DE" dirty="0" err="1" smtClean="0"/>
                        <a:t>Renderplan</a:t>
                      </a:r>
                      <a:r>
                        <a:rPr lang="de-DE" baseline="0" dirty="0" smtClean="0"/>
                        <a:t> wird abhängig von den </a:t>
                      </a:r>
                      <a:r>
                        <a:rPr lang="de-DE" baseline="0" dirty="0" err="1" smtClean="0"/>
                        <a:t>Shots</a:t>
                      </a:r>
                      <a:r>
                        <a:rPr lang="de-DE" baseline="0" dirty="0" smtClean="0"/>
                        <a:t> noch erstellt)</a:t>
                      </a:r>
                      <a:endParaRPr lang="de-DE" dirty="0"/>
                    </a:p>
                  </a:txBody>
                  <a:tcPr/>
                </a:tc>
              </a:tr>
              <a:tr h="857075">
                <a:tc>
                  <a:txBody>
                    <a:bodyPr/>
                    <a:lstStyle/>
                    <a:p>
                      <a:r>
                        <a:rPr lang="de-DE" dirty="0" smtClean="0"/>
                        <a:t>Lisa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Raum</a:t>
                      </a:r>
                      <a:r>
                        <a:rPr lang="de-DE" baseline="0" dirty="0" smtClean="0"/>
                        <a:t> mit Fenster,</a:t>
                      </a: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Animieren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Rendern (</a:t>
                      </a:r>
                      <a:r>
                        <a:rPr lang="de-DE" dirty="0" err="1" smtClean="0"/>
                        <a:t>Renderplan</a:t>
                      </a:r>
                      <a:r>
                        <a:rPr lang="de-DE" baseline="0" dirty="0" smtClean="0"/>
                        <a:t> wird abhängig von den </a:t>
                      </a:r>
                      <a:r>
                        <a:rPr lang="de-DE" baseline="0" dirty="0" err="1" smtClean="0"/>
                        <a:t>Shots</a:t>
                      </a:r>
                      <a:r>
                        <a:rPr lang="de-DE" baseline="0" dirty="0" smtClean="0"/>
                        <a:t> noch erstellt)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9475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Risiken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Renderzeit</a:t>
            </a:r>
            <a:r>
              <a:rPr lang="de-DE" dirty="0" smtClean="0"/>
              <a:t> unterschätzt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smtClean="0"/>
              <a:t>Nutzen von zusätzlichen Rechnern </a:t>
            </a:r>
          </a:p>
          <a:p>
            <a:r>
              <a:rPr lang="de-DE" dirty="0" smtClean="0"/>
              <a:t>Schwierigkeiten mit Partikelsysteme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de-DE" dirty="0" smtClean="0"/>
              <a:t>Schon früh am experimentieren</a:t>
            </a:r>
          </a:p>
        </p:txBody>
      </p:sp>
    </p:spTree>
    <p:extLst>
      <p:ext uri="{BB962C8B-B14F-4D97-AF65-F5344CB8AC3E}">
        <p14:creationId xmlns:p14="http://schemas.microsoft.com/office/powerpoint/2010/main" val="3452182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Werbetext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Stille Nacht, heilige Nacht – alles sieht aus wie im Märchen. Draußen schneit es, innen knistert das Kaminfeuer und der festlich geschmückte Weihnachtsbaum wirft ein zauberhaftes Licht ins gesamte Zimmer. </a:t>
            </a:r>
            <a:r>
              <a:rPr lang="de-DE" dirty="0" err="1"/>
              <a:t>Woofy</a:t>
            </a:r>
            <a:r>
              <a:rPr lang="de-DE" dirty="0"/>
              <a:t>, der Familienhund, liegt schlafend auf seinem Platz. Was könnte dieses Atmosphäre ruinieren? Oder wird </a:t>
            </a:r>
            <a:r>
              <a:rPr lang="de-DE" dirty="0" err="1"/>
              <a:t>Woofy</a:t>
            </a:r>
            <a:r>
              <a:rPr lang="de-DE" dirty="0"/>
              <a:t> dieses </a:t>
            </a:r>
            <a:r>
              <a:rPr lang="de-DE" dirty="0" smtClean="0"/>
              <a:t>Weihnachtsfest </a:t>
            </a:r>
            <a:r>
              <a:rPr lang="de-DE" dirty="0"/>
              <a:t>ausversehen zerstören? Endet Weihnachten nun im Chaos für die ganze Familie oder bleibt die Welt in Ordnung?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206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Storyboard</a:t>
            </a:r>
            <a:endParaRPr lang="de-DE" dirty="0"/>
          </a:p>
        </p:txBody>
      </p:sp>
      <p:pic>
        <p:nvPicPr>
          <p:cNvPr id="4" name="storyboard woofy-christma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65270" y="1459184"/>
            <a:ext cx="8497564" cy="477977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89333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Übersicht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1.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Hauswand</a:t>
            </a: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Fenster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Schnee (fällt)</a:t>
            </a: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Hund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Sofa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Tannenbaum</a:t>
            </a:r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2.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Raumwände und Boden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geschmückter </a:t>
            </a:r>
            <a:r>
              <a:rPr lang="de-DE" dirty="0"/>
              <a:t>T</a:t>
            </a:r>
            <a:r>
              <a:rPr lang="de-DE" dirty="0" smtClean="0"/>
              <a:t>annenbaum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Tisch mit Glas Milch und Kekse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Hund und Körbchen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Kamin mit Feuer (flackert)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Sofa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Auto und Kreisel unter dem Baum</a:t>
            </a:r>
          </a:p>
        </p:txBody>
      </p:sp>
    </p:spTree>
    <p:extLst>
      <p:ext uri="{BB962C8B-B14F-4D97-AF65-F5344CB8AC3E}">
        <p14:creationId xmlns:p14="http://schemas.microsoft.com/office/powerpoint/2010/main" val="4264330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Übersicht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3.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Hund im Körbchen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Boden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4.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Raumwände und Boden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geschmückter </a:t>
            </a:r>
            <a:r>
              <a:rPr lang="de-DE" dirty="0"/>
              <a:t>T</a:t>
            </a:r>
            <a:r>
              <a:rPr lang="de-DE" dirty="0" smtClean="0"/>
              <a:t>annenbaum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Tisch mit Glas Milch und Kekse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Hund und Körbchen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Kamin mit Feuer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Sofa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Auto und Kreisel unter dem Baum</a:t>
            </a:r>
          </a:p>
        </p:txBody>
      </p:sp>
    </p:spTree>
    <p:extLst>
      <p:ext uri="{BB962C8B-B14F-4D97-AF65-F5344CB8AC3E}">
        <p14:creationId xmlns:p14="http://schemas.microsoft.com/office/powerpoint/2010/main" val="210558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Übersicht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5.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Sofa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Tisch mit Glas Milch und </a:t>
            </a:r>
            <a:r>
              <a:rPr lang="de-DE" dirty="0" smtClean="0"/>
              <a:t>Kekse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Raumwände und Boden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Kamin mit </a:t>
            </a:r>
            <a:r>
              <a:rPr lang="de-DE" dirty="0" smtClean="0"/>
              <a:t>Feuer (flackert)</a:t>
            </a: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geschmückter Tannenbaum</a:t>
            </a:r>
          </a:p>
          <a:p>
            <a:pPr>
              <a:buFont typeface="Wingdings" panose="05000000000000000000" pitchFamily="2" charset="2"/>
              <a:buChar char="Ø"/>
            </a:pP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6.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Raumwände und Boden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Kamin mit Feuer(Flackert)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Maus (läuft)</a:t>
            </a:r>
          </a:p>
        </p:txBody>
      </p:sp>
    </p:spTree>
    <p:extLst>
      <p:ext uri="{BB962C8B-B14F-4D97-AF65-F5344CB8AC3E}">
        <p14:creationId xmlns:p14="http://schemas.microsoft.com/office/powerpoint/2010/main" val="3805808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Übersicht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7.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Sofa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Tisch mit Glas Milch und </a:t>
            </a:r>
            <a:r>
              <a:rPr lang="de-DE" dirty="0" smtClean="0"/>
              <a:t>Kekse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Raumwände und Boden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Kamin mit </a:t>
            </a:r>
            <a:r>
              <a:rPr lang="de-DE" dirty="0" smtClean="0"/>
              <a:t>Feuer (flackert)</a:t>
            </a: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Maus (läuft)</a:t>
            </a: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8.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Sofa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Tisch mit Glas Milch und Kekse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Raumwände und Boden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Kamin mit </a:t>
            </a:r>
            <a:r>
              <a:rPr lang="de-DE" dirty="0" smtClean="0"/>
              <a:t>Feuer(flackert)</a:t>
            </a: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Maus (läuft)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Hund (läuft)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3310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Übersicht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9.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Maus (läuft)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Boden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Kabel</a:t>
            </a: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10.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Hundepfote (</a:t>
            </a:r>
            <a:r>
              <a:rPr lang="de-DE" dirty="0" err="1"/>
              <a:t>v</a:t>
            </a:r>
            <a:r>
              <a:rPr lang="de-DE" dirty="0" err="1" smtClean="0"/>
              <a:t>erpfängt</a:t>
            </a:r>
            <a:r>
              <a:rPr lang="de-DE" dirty="0" smtClean="0"/>
              <a:t> sich)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Boden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Kabel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8993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Übersicht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11.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Kabel (spannt)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/>
              <a:t>g</a:t>
            </a:r>
            <a:r>
              <a:rPr lang="de-DE" dirty="0" smtClean="0"/>
              <a:t>eschmückter Tannenbaum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 smtClean="0"/>
              <a:t>Shot</a:t>
            </a:r>
            <a:r>
              <a:rPr lang="de-DE" dirty="0" smtClean="0"/>
              <a:t> 12.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Tannenbaum (kippt)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 smtClean="0"/>
              <a:t>Geschenke</a:t>
            </a:r>
          </a:p>
          <a:p>
            <a:pPr>
              <a:buFont typeface="Wingdings" panose="05000000000000000000" pitchFamily="2" charset="2"/>
              <a:buChar char="Ø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3774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498</Words>
  <Application>Microsoft Office PowerPoint</Application>
  <PresentationFormat>Breitbild</PresentationFormat>
  <Paragraphs>144</Paragraphs>
  <Slides>14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FSL- Chrismas-Projekt</vt:lpstr>
      <vt:lpstr>Werbetext</vt:lpstr>
      <vt:lpstr>Storyboard</vt:lpstr>
      <vt:lpstr>Shot Übersicht</vt:lpstr>
      <vt:lpstr>Shot Übersicht</vt:lpstr>
      <vt:lpstr>Shot Übersicht</vt:lpstr>
      <vt:lpstr>Shot Übersicht</vt:lpstr>
      <vt:lpstr>Shot Übersicht</vt:lpstr>
      <vt:lpstr>Shot Übersicht</vt:lpstr>
      <vt:lpstr>Shot Übersicht</vt:lpstr>
      <vt:lpstr>Shot Übersicht</vt:lpstr>
      <vt:lpstr>Shot Übersicht</vt:lpstr>
      <vt:lpstr>Zeitplan</vt:lpstr>
      <vt:lpstr>Risiken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FSL- Chrismas-Projekt</dc:title>
  <dc:creator>Sebastian Krah</dc:creator>
  <cp:lastModifiedBy>Sebastian Krah</cp:lastModifiedBy>
  <cp:revision>12</cp:revision>
  <dcterms:created xsi:type="dcterms:W3CDTF">2015-11-12T12:25:55Z</dcterms:created>
  <dcterms:modified xsi:type="dcterms:W3CDTF">2015-11-15T22:45:07Z</dcterms:modified>
</cp:coreProperties>
</file>

<file path=docProps/thumbnail.jpeg>
</file>